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4" r:id="rId1"/>
    <p:sldMasterId id="2147483742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9" r:id="rId11"/>
    <p:sldId id="267" r:id="rId12"/>
    <p:sldId id="261" r:id="rId13"/>
    <p:sldId id="270" r:id="rId14"/>
    <p:sldId id="265" r:id="rId15"/>
    <p:sldId id="268" r:id="rId16"/>
    <p:sldId id="272" r:id="rId17"/>
    <p:sldId id="284" r:id="rId18"/>
    <p:sldId id="285" r:id="rId19"/>
    <p:sldId id="278" r:id="rId20"/>
    <p:sldId id="288" r:id="rId21"/>
    <p:sldId id="287" r:id="rId22"/>
    <p:sldId id="286" r:id="rId23"/>
    <p:sldId id="28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DC569DC-8E81-4502-B0C3-6892834BE9D7}">
          <p14:sldIdLst>
            <p14:sldId id="256"/>
          </p14:sldIdLst>
        </p14:section>
        <p14:section name="Data Description" id="{FB410A80-0E92-4429-AD92-FC0473009D93}">
          <p14:sldIdLst>
            <p14:sldId id="257"/>
            <p14:sldId id="258"/>
            <p14:sldId id="259"/>
            <p14:sldId id="260"/>
            <p14:sldId id="262"/>
          </p14:sldIdLst>
        </p14:section>
        <p14:section name="Data Exploration" id="{8DCEA66D-439B-4CB5-AD3F-F88A8F8C587E}">
          <p14:sldIdLst>
            <p14:sldId id="264"/>
            <p14:sldId id="263"/>
            <p14:sldId id="269"/>
            <p14:sldId id="267"/>
            <p14:sldId id="261"/>
            <p14:sldId id="270"/>
            <p14:sldId id="265"/>
          </p14:sldIdLst>
        </p14:section>
        <p14:section name="Data Analysis" id="{1DDB1D2B-261F-45B7-BFA6-AD129EBCB6EA}">
          <p14:sldIdLst>
            <p14:sldId id="268"/>
            <p14:sldId id="272"/>
            <p14:sldId id="284"/>
            <p14:sldId id="285"/>
            <p14:sldId id="278"/>
            <p14:sldId id="288"/>
            <p14:sldId id="287"/>
            <p14:sldId id="28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F84781-AF8F-0E0A-5862-9F3EDB59223B}" name="Alex Melamed" initials="AM" userId="738c4630cd0712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7C3"/>
    <a:srgbClr val="212121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9EB8C-8275-45C3-9FD4-D9C4E3EA34EC}" v="2" dt="2023-05-03T21:17:00.8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3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elamed" userId="738c4630cd071270" providerId="LiveId" clId="{ABB9EB8C-8275-45C3-9FD4-D9C4E3EA34EC}"/>
    <pc:docChg chg="undo custSel addSld delSld modSld sldOrd modSection">
      <pc:chgData name="Alex Melamed" userId="738c4630cd071270" providerId="LiveId" clId="{ABB9EB8C-8275-45C3-9FD4-D9C4E3EA34EC}" dt="2023-05-03T21:17:07.271" v="137" actId="14100"/>
      <pc:docMkLst>
        <pc:docMk/>
      </pc:docMkLst>
      <pc:sldChg chg="addSp delSp modSp mod">
        <pc:chgData name="Alex Melamed" userId="738c4630cd071270" providerId="LiveId" clId="{ABB9EB8C-8275-45C3-9FD4-D9C4E3EA34EC}" dt="2023-05-03T17:30:51.473" v="2" actId="478"/>
        <pc:sldMkLst>
          <pc:docMk/>
          <pc:sldMk cId="520199419" sldId="263"/>
        </pc:sldMkLst>
        <pc:spChg chg="add del mod">
          <ac:chgData name="Alex Melamed" userId="738c4630cd071270" providerId="LiveId" clId="{ABB9EB8C-8275-45C3-9FD4-D9C4E3EA34EC}" dt="2023-05-03T17:30:51.473" v="2" actId="478"/>
          <ac:spMkLst>
            <pc:docMk/>
            <pc:sldMk cId="520199419" sldId="263"/>
            <ac:spMk id="7" creationId="{BFB70B0C-981F-A8C5-789C-E2697223FDF7}"/>
          </ac:spMkLst>
        </pc:spChg>
      </pc:sldChg>
      <pc:sldChg chg="addSp delSp modSp mod">
        <pc:chgData name="Alex Melamed" userId="738c4630cd071270" providerId="LiveId" clId="{ABB9EB8C-8275-45C3-9FD4-D9C4E3EA34EC}" dt="2023-05-03T21:17:07.271" v="137" actId="14100"/>
        <pc:sldMkLst>
          <pc:docMk/>
          <pc:sldMk cId="235023460" sldId="269"/>
        </pc:sldMkLst>
        <pc:spChg chg="mod">
          <ac:chgData name="Alex Melamed" userId="738c4630cd071270" providerId="LiveId" clId="{ABB9EB8C-8275-45C3-9FD4-D9C4E3EA34EC}" dt="2023-05-03T21:17:07.271" v="137" actId="14100"/>
          <ac:spMkLst>
            <pc:docMk/>
            <pc:sldMk cId="235023460" sldId="269"/>
            <ac:spMk id="6" creationId="{C2502917-3D1F-8B81-03B9-894FCC699BEF}"/>
          </ac:spMkLst>
        </pc:spChg>
        <pc:picChg chg="del">
          <ac:chgData name="Alex Melamed" userId="738c4630cd071270" providerId="LiveId" clId="{ABB9EB8C-8275-45C3-9FD4-D9C4E3EA34EC}" dt="2023-05-03T21:14:46.230" v="131" actId="478"/>
          <ac:picMkLst>
            <pc:docMk/>
            <pc:sldMk cId="235023460" sldId="269"/>
            <ac:picMk id="8" creationId="{C522E443-D6ED-983D-BB56-BC085299AE45}"/>
          </ac:picMkLst>
        </pc:picChg>
        <pc:picChg chg="add mod">
          <ac:chgData name="Alex Melamed" userId="738c4630cd071270" providerId="LiveId" clId="{ABB9EB8C-8275-45C3-9FD4-D9C4E3EA34EC}" dt="2023-05-03T21:14:59.009" v="134" actId="14100"/>
          <ac:picMkLst>
            <pc:docMk/>
            <pc:sldMk cId="235023460" sldId="269"/>
            <ac:picMk id="10" creationId="{ECFA1CB8-26C6-4EBE-4788-EFAFBF1C3E3D}"/>
          </ac:picMkLst>
        </pc:picChg>
      </pc:sldChg>
      <pc:sldChg chg="del">
        <pc:chgData name="Alex Melamed" userId="738c4630cd071270" providerId="LiveId" clId="{ABB9EB8C-8275-45C3-9FD4-D9C4E3EA34EC}" dt="2023-05-03T16:34:13.304" v="0" actId="47"/>
        <pc:sldMkLst>
          <pc:docMk/>
          <pc:sldMk cId="1075780212" sldId="271"/>
        </pc:sldMkLst>
      </pc:sldChg>
      <pc:sldChg chg="addSp delSp modSp del mod">
        <pc:chgData name="Alex Melamed" userId="738c4630cd071270" providerId="LiveId" clId="{ABB9EB8C-8275-45C3-9FD4-D9C4E3EA34EC}" dt="2023-05-03T19:11:05.177" v="51" actId="47"/>
        <pc:sldMkLst>
          <pc:docMk/>
          <pc:sldMk cId="823662075" sldId="282"/>
        </pc:sldMkLst>
        <pc:spChg chg="mod">
          <ac:chgData name="Alex Melamed" userId="738c4630cd071270" providerId="LiveId" clId="{ABB9EB8C-8275-45C3-9FD4-D9C4E3EA34EC}" dt="2023-05-03T19:11:03.761" v="50" actId="6549"/>
          <ac:spMkLst>
            <pc:docMk/>
            <pc:sldMk cId="823662075" sldId="282"/>
            <ac:spMk id="4" creationId="{1E291C7F-E42F-E0EA-4414-302BF437F99E}"/>
          </ac:spMkLst>
        </pc:spChg>
        <pc:spChg chg="del">
          <ac:chgData name="Alex Melamed" userId="738c4630cd071270" providerId="LiveId" clId="{ABB9EB8C-8275-45C3-9FD4-D9C4E3EA34EC}" dt="2023-05-03T19:09:18.691" v="25" actId="478"/>
          <ac:spMkLst>
            <pc:docMk/>
            <pc:sldMk cId="823662075" sldId="282"/>
            <ac:spMk id="5" creationId="{F340689E-4BB2-FC94-023C-A330D4511E18}"/>
          </ac:spMkLst>
        </pc:spChg>
        <pc:spChg chg="mod">
          <ac:chgData name="Alex Melamed" userId="738c4630cd071270" providerId="LiveId" clId="{ABB9EB8C-8275-45C3-9FD4-D9C4E3EA34EC}" dt="2023-05-03T19:10:32.783" v="48" actId="1076"/>
          <ac:spMkLst>
            <pc:docMk/>
            <pc:sldMk cId="823662075" sldId="282"/>
            <ac:spMk id="6" creationId="{48EE452D-D72E-4BBA-6E65-FF765CE73EFB}"/>
          </ac:spMkLst>
        </pc:spChg>
        <pc:picChg chg="add del mod">
          <ac:chgData name="Alex Melamed" userId="738c4630cd071270" providerId="LiveId" clId="{ABB9EB8C-8275-45C3-9FD4-D9C4E3EA34EC}" dt="2023-05-03T19:09:53.528" v="41" actId="1076"/>
          <ac:picMkLst>
            <pc:docMk/>
            <pc:sldMk cId="823662075" sldId="282"/>
            <ac:picMk id="3" creationId="{EF13FAED-1EA7-FFFB-26D6-6FAAA781216E}"/>
          </ac:picMkLst>
        </pc:picChg>
      </pc:sldChg>
      <pc:sldChg chg="modSp add mod">
        <pc:chgData name="Alex Melamed" userId="738c4630cd071270" providerId="LiveId" clId="{ABB9EB8C-8275-45C3-9FD4-D9C4E3EA34EC}" dt="2023-05-03T19:13:33.348" v="130" actId="1036"/>
        <pc:sldMkLst>
          <pc:docMk/>
          <pc:sldMk cId="125499138" sldId="286"/>
        </pc:sldMkLst>
        <pc:spChg chg="mod">
          <ac:chgData name="Alex Melamed" userId="738c4630cd071270" providerId="LiveId" clId="{ABB9EB8C-8275-45C3-9FD4-D9C4E3EA34EC}" dt="2023-05-03T19:13:29.141" v="128" actId="1076"/>
          <ac:spMkLst>
            <pc:docMk/>
            <pc:sldMk cId="125499138" sldId="286"/>
            <ac:spMk id="5" creationId="{F340689E-4BB2-FC94-023C-A330D4511E18}"/>
          </ac:spMkLst>
        </pc:spChg>
        <pc:picChg chg="mod">
          <ac:chgData name="Alex Melamed" userId="738c4630cd071270" providerId="LiveId" clId="{ABB9EB8C-8275-45C3-9FD4-D9C4E3EA34EC}" dt="2023-05-03T19:13:33.348" v="130" actId="1036"/>
          <ac:picMkLst>
            <pc:docMk/>
            <pc:sldMk cId="125499138" sldId="286"/>
            <ac:picMk id="3" creationId="{EF13FAED-1EA7-FFFB-26D6-6FAAA781216E}"/>
          </ac:picMkLst>
        </pc:picChg>
      </pc:sldChg>
      <pc:sldChg chg="add">
        <pc:chgData name="Alex Melamed" userId="738c4630cd071270" providerId="LiveId" clId="{ABB9EB8C-8275-45C3-9FD4-D9C4E3EA34EC}" dt="2023-05-03T19:11:00.163" v="49" actId="2890"/>
        <pc:sldMkLst>
          <pc:docMk/>
          <pc:sldMk cId="1541892639" sldId="287"/>
        </pc:sldMkLst>
      </pc:sldChg>
      <pc:sldChg chg="modSp add mod ord">
        <pc:chgData name="Alex Melamed" userId="738c4630cd071270" providerId="LiveId" clId="{ABB9EB8C-8275-45C3-9FD4-D9C4E3EA34EC}" dt="2023-05-03T19:13:01.546" v="126" actId="1076"/>
        <pc:sldMkLst>
          <pc:docMk/>
          <pc:sldMk cId="2114050932" sldId="288"/>
        </pc:sldMkLst>
        <pc:spChg chg="mod">
          <ac:chgData name="Alex Melamed" userId="738c4630cd071270" providerId="LiveId" clId="{ABB9EB8C-8275-45C3-9FD4-D9C4E3EA34EC}" dt="2023-05-03T19:12:31.268" v="118" actId="255"/>
          <ac:spMkLst>
            <pc:docMk/>
            <pc:sldMk cId="2114050932" sldId="288"/>
            <ac:spMk id="4" creationId="{1E291C7F-E42F-E0EA-4414-302BF437F99E}"/>
          </ac:spMkLst>
        </pc:spChg>
        <pc:spChg chg="mod">
          <ac:chgData name="Alex Melamed" userId="738c4630cd071270" providerId="LiveId" clId="{ABB9EB8C-8275-45C3-9FD4-D9C4E3EA34EC}" dt="2023-05-03T19:13:01.546" v="126" actId="1076"/>
          <ac:spMkLst>
            <pc:docMk/>
            <pc:sldMk cId="2114050932" sldId="288"/>
            <ac:spMk id="5" creationId="{F340689E-4BB2-FC94-023C-A330D4511E18}"/>
          </ac:spMkLst>
        </pc:spChg>
        <pc:spChg chg="mod">
          <ac:chgData name="Alex Melamed" userId="738c4630cd071270" providerId="LiveId" clId="{ABB9EB8C-8275-45C3-9FD4-D9C4E3EA34EC}" dt="2023-05-03T19:12:50.684" v="123" actId="1076"/>
          <ac:spMkLst>
            <pc:docMk/>
            <pc:sldMk cId="2114050932" sldId="288"/>
            <ac:spMk id="6" creationId="{48EE452D-D72E-4BBA-6E65-FF765CE73EFB}"/>
          </ac:spMkLst>
        </pc:spChg>
        <pc:picChg chg="mod">
          <ac:chgData name="Alex Melamed" userId="738c4630cd071270" providerId="LiveId" clId="{ABB9EB8C-8275-45C3-9FD4-D9C4E3EA34EC}" dt="2023-05-03T19:12:53.911" v="125" actId="1076"/>
          <ac:picMkLst>
            <pc:docMk/>
            <pc:sldMk cId="2114050932" sldId="288"/>
            <ac:picMk id="3" creationId="{EF13FAED-1EA7-FFFB-26D6-6FAAA78121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5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548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0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55717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8172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4476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57397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4888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70301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38050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ACD-30E0-FDAE-288A-E342C5E3E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73AA2-4C9E-7E4F-C466-61C3C1878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416B-C3A6-510A-4F04-B73788D4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6898-3FD2-9233-6463-DF16583E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A805-29D1-573F-07A2-487346A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700868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8B3F-637D-D42D-40BB-42B8A22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EA55-4EED-A2C9-45EF-2DA1EA814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0F6F-54C4-5650-B773-81777DF2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7311-38B6-1E85-A707-D7ED0A6C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EF5B-CE2E-E234-900E-A7F5FCE1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59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5056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2723-7376-0E97-DD76-A22DD653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821D1-14E2-44E7-1E0A-79C4C747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1D14-6EEB-6948-151A-419EB8FD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E533-8FE8-1FCF-1ED3-6B6F244F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4CD2-FFFE-3D5B-F605-69E5CC7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843158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F314-3CED-22A8-DDB9-DD59EBAA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DA15-5509-1166-2837-584F7C39D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FEB9-E3D6-0A55-7598-C03A0E57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F2448-DC28-C328-73AD-23B55413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68330-33F6-04BA-F97F-98AC205F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10F1F-6E22-E0D9-0CCD-7EB48912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42959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B0D1-9249-A163-0E64-AA121A53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99AB-9629-370F-D6CE-BF4EACD2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AC98-DDE7-8673-6C73-C065CFAB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2CEC-8A2E-200F-2D5E-5A08F97B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3A62-11F4-3BD5-150F-585BDD2F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4D7F8-DFAA-4BF1-496B-87521A9F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AFFCA-FDEB-BAE4-AAC1-69398A5E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917E4-CACA-7636-43E8-DF59C49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31995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EAE7-1F50-FF77-1A5F-A700631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B51BA-A335-1B77-9AA6-DEE71527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A5FC1-C028-A4CA-F2EB-FF08C180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C634C-07BC-2E18-F2C1-A3511D9F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39518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B093-138D-8614-01B2-43477E28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F20AF-837B-0EF2-00C5-F3CD2661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1C6F9-7677-53F1-17C8-7CA498A9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94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A5AD-2850-2B35-F6B3-85434185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04E1-AAB7-C452-8736-05D3189E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D32D-97CE-9AA0-6A2E-60FDA18F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E85F-52F5-73C2-7B94-C33809F6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B224C-B595-CB79-FBB3-86B6746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28A8E-1850-8649-532C-479A04DA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3336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6B94-2242-A87B-6D8B-1AF51238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F2668-1233-16AD-718D-8AC881E6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48B6D-17AD-6E88-E881-69270D9A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1D5C-FE0D-E46C-E941-3951B0FF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39AA7-63AD-F303-E378-D3F8A7D8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BC29B-D9A4-0544-57AF-DC96DCCE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442110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B1A0-EC82-FB04-5860-EFFB0EC5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D09-3995-7FD5-E970-D5ABCCF6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1B20-C0E9-656E-4EDF-E76024D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3050-0060-8B55-A7AF-6315862E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70B0-4856-67DF-97AB-FCAC757E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7027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24831-785E-5BBB-E650-DB3D91931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E942E-73AF-6BD4-4B93-A7B52200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4502-1D5D-5DF8-BB71-90EF92FA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4C7A-33C6-BB37-0B14-F1E7803D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48EB0-17E5-83C8-7C5C-9934CB3A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73376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32255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7039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5624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44082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988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8561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510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124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2EE7F-8438-0D3E-71D1-6DF868DD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AA90-459C-30F8-4916-42FAFAF6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6E8B-E4F6-73FE-DEAB-07B49A682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DFA9A-A70E-6597-D17E-6DCCC523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611C-41F7-693A-DC20-AA567251A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66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erickson.vo/viz/Filterd_map_updated/Dashboard1?publish=y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19326" y="-3572"/>
            <a:ext cx="3761187" cy="5147072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3ECEA-847A-E558-12E3-DF34077EA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5614" y="200026"/>
            <a:ext cx="5918301" cy="18835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 Analytics Bootcamp</a:t>
            </a:r>
            <a:br>
              <a:rPr lang="en-US" sz="2400" dirty="0"/>
            </a:br>
            <a:r>
              <a:rPr lang="en-US" sz="1400" dirty="0"/>
              <a:t>Case Western Reserve University</a:t>
            </a:r>
            <a:br>
              <a:rPr lang="en-US" sz="2400" dirty="0"/>
            </a:br>
            <a:br>
              <a:rPr lang="en-US" sz="4000" dirty="0"/>
            </a:br>
            <a:r>
              <a:rPr lang="en-US" sz="4000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68936-FB2F-8993-BC89-A43CEC7F6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5754" y="3059907"/>
            <a:ext cx="1858161" cy="118864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" sz="1400" dirty="0"/>
              <a:t>Raksha Karthikeyan</a:t>
            </a:r>
          </a:p>
          <a:p>
            <a:pPr>
              <a:lnSpc>
                <a:spcPct val="90000"/>
              </a:lnSpc>
            </a:pPr>
            <a:r>
              <a:rPr lang="en" sz="1400" dirty="0"/>
              <a:t>Alexander Melamed</a:t>
            </a:r>
          </a:p>
          <a:p>
            <a:pPr>
              <a:lnSpc>
                <a:spcPct val="90000"/>
              </a:lnSpc>
            </a:pPr>
            <a:r>
              <a:rPr lang="en" sz="1400" dirty="0"/>
              <a:t>Erickson Vo</a:t>
            </a:r>
          </a:p>
          <a:p>
            <a:pPr>
              <a:lnSpc>
                <a:spcPct val="90000"/>
              </a:lnSpc>
            </a:pPr>
            <a:r>
              <a:rPr lang="en" sz="1400" dirty="0"/>
              <a:t>Stephanie Garrett</a:t>
            </a:r>
            <a:endParaRPr lang="en-US" sz="1400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AC20780-5309-6F58-BB3D-CE577389A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8" r="20720"/>
          <a:stretch/>
        </p:blipFill>
        <p:spPr>
          <a:xfrm>
            <a:off x="20" y="10"/>
            <a:ext cx="4086205" cy="51434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33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5F444E-D61F-0255-E01E-B258BF590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7D8D911-FD55-8732-84E5-FD319ADB33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21681" y="21431"/>
            <a:ext cx="2855119" cy="28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">
            <a:extLst>
              <a:ext uri="{FF2B5EF4-FFF2-40B4-BE49-F238E27FC236}">
                <a16:creationId xmlns:a16="http://schemas.microsoft.com/office/drawing/2014/main" id="{67DF47CC-E117-FF8B-ACAC-355CD1BC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7" y="333529"/>
            <a:ext cx="4298156" cy="447644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F018CFF-33D3-DBE6-95B8-68CF67E6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38" y="1077363"/>
            <a:ext cx="3546575" cy="3732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64984C-4360-C265-3A06-1F5564B84EC6}"/>
              </a:ext>
            </a:extLst>
          </p:cNvPr>
          <p:cNvSpPr/>
          <p:nvPr/>
        </p:nvSpPr>
        <p:spPr>
          <a:xfrm>
            <a:off x="4589821" y="2225280"/>
            <a:ext cx="715938" cy="6512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EED933-C82D-5EB1-64D4-698DB436826B}"/>
              </a:ext>
            </a:extLst>
          </p:cNvPr>
          <p:cNvSpPr txBox="1"/>
          <p:nvPr/>
        </p:nvSpPr>
        <p:spPr>
          <a:xfrm>
            <a:off x="5241132" y="333529"/>
            <a:ext cx="3743382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CRE VARIABLES HEATMAP</a:t>
            </a:r>
            <a:endParaRPr lang="en-US" sz="2400" dirty="0">
              <a:solidFill>
                <a:srgbClr val="1287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6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AACB42C-DFBC-DDC8-FA4B-149F636B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5069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0D513-5763-AD7A-162D-188890E2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8" y="931664"/>
            <a:ext cx="5286211" cy="39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801319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Vulnerable Populations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8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348882" y="436763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Racialized Populations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C80ABF-8DE5-ADEC-4C88-9A2EC9A3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9131" cy="51435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30E95A-AD84-748C-8379-A77705CC1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5129" r="3744" b="5910"/>
          <a:stretch/>
        </p:blipFill>
        <p:spPr>
          <a:xfrm>
            <a:off x="4286250" y="1284191"/>
            <a:ext cx="4857750" cy="34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CC6F884-9E98-0887-D55E-13E7D244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5151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A82DCD-6EDD-0286-95E2-E7786713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90" y="1335191"/>
            <a:ext cx="4720110" cy="3554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54303-126A-C71B-C34F-8C7016D828F2}"/>
              </a:ext>
            </a:extLst>
          </p:cNvPr>
          <p:cNvSpPr txBox="1"/>
          <p:nvPr/>
        </p:nvSpPr>
        <p:spPr>
          <a:xfrm>
            <a:off x="5252508" y="765950"/>
            <a:ext cx="3062874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Combined Risk Factors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713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F1980A5-9CFC-2455-C780-A3869594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90" y="-2863"/>
            <a:ext cx="3165734" cy="2572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DD6D0-27FF-A678-1930-54B92A4B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90" y="2456043"/>
            <a:ext cx="3165734" cy="2687457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9221DB-5005-6EAB-C70B-E265BAA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73708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A2EE58-2254-AA27-72F9-6740C58A22A0}"/>
              </a:ext>
            </a:extLst>
          </p:cNvPr>
          <p:cNvSpPr txBox="1"/>
          <p:nvPr/>
        </p:nvSpPr>
        <p:spPr>
          <a:xfrm>
            <a:off x="1956547" y="2944906"/>
            <a:ext cx="849249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1DB80-5F53-A74E-5C4A-AB8E2678F40C}"/>
              </a:ext>
            </a:extLst>
          </p:cNvPr>
          <p:cNvSpPr txBox="1"/>
          <p:nvPr/>
        </p:nvSpPr>
        <p:spPr>
          <a:xfrm>
            <a:off x="3179117" y="4272404"/>
            <a:ext cx="1628207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PYTHON</a:t>
            </a: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CA2C413C-D68B-93FC-4CBD-6AC0BE5E92F1}"/>
              </a:ext>
            </a:extLst>
          </p:cNvPr>
          <p:cNvSpPr/>
          <p:nvPr/>
        </p:nvSpPr>
        <p:spPr>
          <a:xfrm flipV="1">
            <a:off x="2220332" y="3556746"/>
            <a:ext cx="849248" cy="1177322"/>
          </a:xfrm>
          <a:prstGeom prst="bentArrow">
            <a:avLst/>
          </a:prstGeom>
          <a:solidFill>
            <a:srgbClr val="1287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9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BCF44C-2E7C-6196-12B7-F56FF285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1" y="226156"/>
            <a:ext cx="4499336" cy="1324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D048B5-1434-3251-CFC8-DF79FFD8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1" y="1684927"/>
            <a:ext cx="4499334" cy="2693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8AA230-41B9-02F6-7AE9-BE5F4829D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71" y="4512510"/>
            <a:ext cx="4499334" cy="461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B24FE9-2ED3-6A09-E1C3-B459B38E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443" y="226156"/>
            <a:ext cx="4208586" cy="47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42ED9A-10C2-E2BC-5626-858F23DA3BD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37" y="1906768"/>
            <a:ext cx="1493007" cy="9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0AE76-C47F-67F4-C917-0CCBD58E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29" y="716343"/>
            <a:ext cx="2814017" cy="19481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0F8340-9261-90B2-7FBF-B034138C66F9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48" y="1906768"/>
            <a:ext cx="1211577" cy="9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10D1CD-E9CF-BD97-C8F1-86F987A1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53" y="2664508"/>
            <a:ext cx="2817420" cy="241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BF62C2-C60A-3999-BDBD-CDC783875F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4055061"/>
            <a:ext cx="1282203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7B6F0D-75EE-774E-9B1C-188CD32B0C66}"/>
              </a:ext>
            </a:extLst>
          </p:cNvPr>
          <p:cNvSpPr txBox="1"/>
          <p:nvPr/>
        </p:nvSpPr>
        <p:spPr>
          <a:xfrm>
            <a:off x="6390194" y="123812"/>
            <a:ext cx="2400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Classifier Models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34A788-F4A3-DC4B-A79D-9B3DB06D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93" y="51074"/>
            <a:ext cx="2412308" cy="50090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70E592-01BD-9743-929D-2D136B300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532" y="123812"/>
            <a:ext cx="2511912" cy="16943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4F85BC-AB59-E04B-F901-D41AE07B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037" y="2946238"/>
            <a:ext cx="1421584" cy="1021203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5DB2B0A6-6F08-5963-F300-1B6E431D170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2946239"/>
            <a:ext cx="1290848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67FB2-DB46-BAA6-D523-D61A5F4A5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5037" y="4055573"/>
            <a:ext cx="1420872" cy="1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DDBA21EC-1972-0CBD-8D15-AD4BC3B9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" y="589739"/>
            <a:ext cx="9144000" cy="455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F263F-2888-3CDD-33A1-48C70B3F593B}"/>
              </a:ext>
            </a:extLst>
          </p:cNvPr>
          <p:cNvSpPr txBox="1"/>
          <p:nvPr/>
        </p:nvSpPr>
        <p:spPr>
          <a:xfrm>
            <a:off x="0" y="0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Decision Tree for Random Forest Classifier Model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7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0" y="1378324"/>
            <a:ext cx="2499123" cy="723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457200"/>
            <a:r>
              <a:rPr lang="en-US" sz="4700" dirty="0"/>
              <a:t>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025216" y="2180556"/>
            <a:ext cx="544928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768595" y="3041526"/>
            <a:ext cx="4168042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1405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493" y="566928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Topic</a:t>
            </a:r>
          </a:p>
        </p:txBody>
      </p:sp>
    </p:spTree>
    <p:extLst>
      <p:ext uri="{BB962C8B-B14F-4D97-AF65-F5344CB8AC3E}">
        <p14:creationId xmlns:p14="http://schemas.microsoft.com/office/powerpoint/2010/main" val="325112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184" y="1490289"/>
            <a:ext cx="2243946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FINAL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629739" y="2487660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15418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0774" y="31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50" y="1207828"/>
            <a:ext cx="4297680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153353" y="2124787"/>
            <a:ext cx="692045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66602" y="3175664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25499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32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049" y="1578327"/>
            <a:ext cx="2669854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THANK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38024" y="2385123"/>
            <a:ext cx="1929303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89124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	Data</a:t>
            </a:r>
          </a:p>
        </p:txBody>
      </p:sp>
    </p:spTree>
    <p:extLst>
      <p:ext uri="{BB962C8B-B14F-4D97-AF65-F5344CB8AC3E}">
        <p14:creationId xmlns:p14="http://schemas.microsoft.com/office/powerpoint/2010/main" val="398834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AA2F00-077B-E473-92AB-477000EB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8927" cy="4421981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Johns Hopkins Center for Systems Science and Engineering (CSSE)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9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U.S. Census Bureau Community Resilience Estimates (CRE)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054EF-6BC7-13A7-C611-154B5D9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63753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8804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D7447-F557-C0ED-74F6-8FFFD302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4" y="1043984"/>
            <a:ext cx="9000710" cy="374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B7683-7506-72C2-D5FC-7046FDD6FBC7}"/>
              </a:ext>
            </a:extLst>
          </p:cNvPr>
          <p:cNvSpPr txBox="1"/>
          <p:nvPr/>
        </p:nvSpPr>
        <p:spPr>
          <a:xfrm>
            <a:off x="2986681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52019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Interactive U.S. County 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02917-3D1F-8B81-03B9-894FCC699BEF}"/>
              </a:ext>
            </a:extLst>
          </p:cNvPr>
          <p:cNvSpPr txBox="1"/>
          <p:nvPr/>
        </p:nvSpPr>
        <p:spPr>
          <a:xfrm>
            <a:off x="1" y="9856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hlinkClick r:id="rId3"/>
              </a:rPr>
              <a:t>https://public.tableau.com/app/profile/erickson.vo/viz/Filterd_map_updated/Dashboard1?publish=yes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A1CB8-26C6-4EBE-4788-EFAFBF1C3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4589"/>
            <a:ext cx="9144000" cy="40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4238</TotalTime>
  <Words>125</Words>
  <Application>Microsoft Office PowerPoint</Application>
  <PresentationFormat>On-screen Show (16:9)</PresentationFormat>
  <Paragraphs>33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Corbel</vt:lpstr>
      <vt:lpstr>Calibri Light</vt:lpstr>
      <vt:lpstr>Arial</vt:lpstr>
      <vt:lpstr>Parallax</vt:lpstr>
      <vt:lpstr>Office Theme</vt:lpstr>
      <vt:lpstr>Data Analytics Bootcamp Case Western Reserve University  Final Project Presentation</vt:lpstr>
      <vt:lpstr>Research Topic</vt:lpstr>
      <vt:lpstr>Research  Data</vt:lpstr>
      <vt:lpstr>PowerPoint Presentation</vt:lpstr>
      <vt:lpstr>PowerPoint Presentation</vt:lpstr>
      <vt:lpstr>Research Questions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RESULTS</vt:lpstr>
      <vt:lpstr>FINAL</vt:lpstr>
      <vt:lpstr>QUESTIONS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the US. Census Data be used as an accurate predictor for Covid Mortality?</dc:title>
  <dc:creator>Raksha K</dc:creator>
  <cp:lastModifiedBy>Alex Melamed</cp:lastModifiedBy>
  <cp:revision>9</cp:revision>
  <dcterms:modified xsi:type="dcterms:W3CDTF">2023-05-03T21:17:12Z</dcterms:modified>
</cp:coreProperties>
</file>